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Be Vietnam Ultra-Bold" panose="020B0604020202020204" charset="0"/>
      <p:regular r:id="rId9"/>
    </p:embeddedFont>
    <p:embeddedFont>
      <p:font typeface="Bebas Neue Bold" panose="020B0604020202020204" charset="0"/>
      <p:regular r:id="rId10"/>
    </p:embeddedFont>
    <p:embeddedFont>
      <p:font typeface="Canva Sans" panose="020B0604020202020204" charset="0"/>
      <p:regular r:id="rId11"/>
    </p:embeddedFont>
    <p:embeddedFont>
      <p:font typeface="Canva Sans Bold" panose="020B0604020202020204" charset="0"/>
      <p:regular r:id="rId12"/>
    </p:embeddedFont>
    <p:embeddedFont>
      <p:font typeface="Cinzel Bold" panose="020B0604020202020204" charset="0"/>
      <p:regular r:id="rId13"/>
    </p:embeddedFont>
    <p:embeddedFont>
      <p:font typeface="IBM Plex Sans Bold" panose="020B0604020202020204" charset="0"/>
      <p:regular r:id="rId14"/>
    </p:embeddedFont>
    <p:embeddedFont>
      <p:font typeface="Oswald Bold" panose="020B0604020202020204" charset="0"/>
      <p:regular r:id="rId15"/>
    </p:embeddedFont>
    <p:embeddedFont>
      <p:font typeface="Times New Roman Bold" panose="02020803070505020304" pitchFamily="18" charset="0"/>
      <p:regular r:id="rId16"/>
      <p:bold r:id="rId17"/>
    </p:embeddedFont>
    <p:embeddedFont>
      <p:font typeface="Times New Roman MT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210" y="2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4830" y="1236663"/>
            <a:ext cx="1727384" cy="1727384"/>
          </a:xfrm>
          <a:custGeom>
            <a:avLst/>
            <a:gdLst/>
            <a:ahLst/>
            <a:cxnLst/>
            <a:rect l="l" t="t" r="r" b="b"/>
            <a:pathLst>
              <a:path w="1727384" h="1727384">
                <a:moveTo>
                  <a:pt x="0" y="0"/>
                </a:moveTo>
                <a:lnTo>
                  <a:pt x="1727384" y="0"/>
                </a:lnTo>
                <a:lnTo>
                  <a:pt x="1727384" y="1727385"/>
                </a:lnTo>
                <a:lnTo>
                  <a:pt x="0" y="1727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6408801" y="1268907"/>
            <a:ext cx="1853397" cy="1853397"/>
          </a:xfrm>
          <a:custGeom>
            <a:avLst/>
            <a:gdLst/>
            <a:ahLst/>
            <a:cxnLst/>
            <a:rect l="l" t="t" r="r" b="b"/>
            <a:pathLst>
              <a:path w="1853397" h="1853397">
                <a:moveTo>
                  <a:pt x="0" y="0"/>
                </a:moveTo>
                <a:lnTo>
                  <a:pt x="1853398" y="0"/>
                </a:lnTo>
                <a:lnTo>
                  <a:pt x="1853398" y="1853397"/>
                </a:lnTo>
                <a:lnTo>
                  <a:pt x="0" y="1853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7388012" y="1677384"/>
            <a:ext cx="3692057" cy="65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1"/>
              </a:lnSpc>
            </a:pPr>
            <a:r>
              <a:rPr lang="en-US" sz="3722" b="1" spc="17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(UGC AUTONOMOUS)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6885" y="772661"/>
            <a:ext cx="17474230" cy="96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4"/>
              </a:lnSpc>
            </a:pPr>
            <a:r>
              <a:rPr lang="en-US" sz="5710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J.B.INSTITUTE OF ENGINEERING AND TECHNOLOGY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02516" y="2235890"/>
            <a:ext cx="12482967" cy="462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  <a:spcBef>
                <a:spcPct val="0"/>
              </a:spcBef>
            </a:pPr>
            <a:r>
              <a:rPr lang="en-US" sz="2465" spc="4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Accredited by NAAC &amp; NBA, Approved by AICTE  &amp; Permanently Affiliated to JNTUH</a:t>
            </a:r>
          </a:p>
        </p:txBody>
      </p:sp>
      <p:sp>
        <p:nvSpPr>
          <p:cNvPr id="11" name="Freeform 11"/>
          <p:cNvSpPr/>
          <p:nvPr/>
        </p:nvSpPr>
        <p:spPr>
          <a:xfrm>
            <a:off x="5984431" y="2519481"/>
            <a:ext cx="6356114" cy="6356114"/>
          </a:xfrm>
          <a:custGeom>
            <a:avLst/>
            <a:gdLst/>
            <a:ahLst/>
            <a:cxnLst/>
            <a:rect l="l" t="t" r="r" b="b"/>
            <a:pathLst>
              <a:path w="6356114" h="6356114">
                <a:moveTo>
                  <a:pt x="0" y="0"/>
                </a:moveTo>
                <a:lnTo>
                  <a:pt x="6356114" y="0"/>
                </a:lnTo>
                <a:lnTo>
                  <a:pt x="6356114" y="6356114"/>
                </a:lnTo>
                <a:lnTo>
                  <a:pt x="0" y="63561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5984431" y="2834344"/>
            <a:ext cx="6079721" cy="6079721"/>
          </a:xfrm>
          <a:custGeom>
            <a:avLst/>
            <a:gdLst/>
            <a:ahLst/>
            <a:cxnLst/>
            <a:rect l="l" t="t" r="r" b="b"/>
            <a:pathLst>
              <a:path w="6079721" h="6079721">
                <a:moveTo>
                  <a:pt x="0" y="0"/>
                </a:moveTo>
                <a:lnTo>
                  <a:pt x="6079721" y="0"/>
                </a:lnTo>
                <a:lnTo>
                  <a:pt x="6079721" y="6079721"/>
                </a:lnTo>
                <a:lnTo>
                  <a:pt x="0" y="60797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-10800000">
            <a:off x="-1384526" y="6726434"/>
            <a:ext cx="19603640" cy="4298322"/>
          </a:xfrm>
          <a:custGeom>
            <a:avLst/>
            <a:gdLst/>
            <a:ahLst/>
            <a:cxnLst/>
            <a:rect l="l" t="t" r="r" b="b"/>
            <a:pathLst>
              <a:path w="19603640" h="4298322">
                <a:moveTo>
                  <a:pt x="0" y="0"/>
                </a:moveTo>
                <a:lnTo>
                  <a:pt x="19603641" y="0"/>
                </a:lnTo>
                <a:lnTo>
                  <a:pt x="19603641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9822" b="-4859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-10800000">
            <a:off x="-497634" y="7595627"/>
            <a:ext cx="19463349" cy="4298322"/>
          </a:xfrm>
          <a:custGeom>
            <a:avLst/>
            <a:gdLst/>
            <a:ahLst/>
            <a:cxnLst/>
            <a:rect l="l" t="t" r="r" b="b"/>
            <a:pathLst>
              <a:path w="19463349" h="4298322">
                <a:moveTo>
                  <a:pt x="0" y="0"/>
                </a:moveTo>
                <a:lnTo>
                  <a:pt x="19463348" y="0"/>
                </a:lnTo>
                <a:lnTo>
                  <a:pt x="19463348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3228" b="-5298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-10800000">
            <a:off x="-218038" y="7109139"/>
            <a:ext cx="18577698" cy="4298322"/>
          </a:xfrm>
          <a:custGeom>
            <a:avLst/>
            <a:gdLst/>
            <a:ahLst/>
            <a:cxnLst/>
            <a:rect l="l" t="t" r="r" b="b"/>
            <a:pathLst>
              <a:path w="18577698" h="4298322">
                <a:moveTo>
                  <a:pt x="0" y="0"/>
                </a:moveTo>
                <a:lnTo>
                  <a:pt x="18577699" y="0"/>
                </a:lnTo>
                <a:lnTo>
                  <a:pt x="18577699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9648" b="-3263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>
            <a:off x="8701183" y="9022158"/>
            <a:ext cx="922610" cy="9226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3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623793" y="9022158"/>
            <a:ext cx="922610" cy="9226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9642843" y="9038206"/>
            <a:ext cx="889923" cy="889923"/>
          </a:xfrm>
          <a:custGeom>
            <a:avLst/>
            <a:gdLst/>
            <a:ahLst/>
            <a:cxnLst/>
            <a:rect l="l" t="t" r="r" b="b"/>
            <a:pathLst>
              <a:path w="889923" h="889923">
                <a:moveTo>
                  <a:pt x="0" y="0"/>
                </a:moveTo>
                <a:lnTo>
                  <a:pt x="889923" y="0"/>
                </a:lnTo>
                <a:lnTo>
                  <a:pt x="889923" y="889923"/>
                </a:lnTo>
                <a:lnTo>
                  <a:pt x="0" y="8899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6855962" y="9022158"/>
            <a:ext cx="922610" cy="92261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6888057" y="9054253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5" y="0"/>
                </a:lnTo>
                <a:lnTo>
                  <a:pt x="890515" y="890516"/>
                </a:lnTo>
                <a:lnTo>
                  <a:pt x="0" y="8905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7" name="Group 27"/>
          <p:cNvGrpSpPr/>
          <p:nvPr/>
        </p:nvGrpSpPr>
        <p:grpSpPr>
          <a:xfrm>
            <a:off x="10546404" y="9022158"/>
            <a:ext cx="922610" cy="92261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562451" y="9038206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6" y="0"/>
                </a:lnTo>
                <a:lnTo>
                  <a:pt x="890516" y="890515"/>
                </a:lnTo>
                <a:lnTo>
                  <a:pt x="0" y="8905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1" name="Group 31"/>
          <p:cNvGrpSpPr/>
          <p:nvPr/>
        </p:nvGrpSpPr>
        <p:grpSpPr>
          <a:xfrm>
            <a:off x="7778572" y="9022158"/>
            <a:ext cx="922610" cy="92261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3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8717230" y="9022158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6" y="0"/>
                </a:lnTo>
                <a:lnTo>
                  <a:pt x="890516" y="890516"/>
                </a:lnTo>
                <a:lnTo>
                  <a:pt x="0" y="8905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5" name="Freeform 35"/>
          <p:cNvSpPr/>
          <p:nvPr/>
        </p:nvSpPr>
        <p:spPr>
          <a:xfrm>
            <a:off x="7794620" y="9038206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5" y="0"/>
                </a:lnTo>
                <a:lnTo>
                  <a:pt x="890515" y="890515"/>
                </a:lnTo>
                <a:lnTo>
                  <a:pt x="0" y="89051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6" name="TextBox 36"/>
          <p:cNvSpPr txBox="1"/>
          <p:nvPr/>
        </p:nvSpPr>
        <p:spPr>
          <a:xfrm>
            <a:off x="6794391" y="8420662"/>
            <a:ext cx="4552841" cy="530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133" b="1" u="sng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Organized by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14350" y="409872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913836" y="3935507"/>
            <a:ext cx="13630963" cy="611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03"/>
              </a:lnSpc>
            </a:pPr>
            <a:r>
              <a:rPr lang="en-US" sz="3645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 Title – CLASSROOM INSTAGRAM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40902" y="5274249"/>
            <a:ext cx="10123553" cy="611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03"/>
              </a:lnSpc>
            </a:pPr>
            <a:r>
              <a:rPr lang="en-US" sz="3645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Name       - TEAM TECHNO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42518" y="6637910"/>
            <a:ext cx="7992082" cy="611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03"/>
              </a:lnSpc>
            </a:pPr>
            <a:r>
              <a:rPr lang="en-US" sz="3645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Lead        - B .VINOD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12432" y="7925776"/>
            <a:ext cx="13630963" cy="611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03"/>
              </a:lnSpc>
            </a:pPr>
            <a:r>
              <a:rPr lang="en-US" sz="3645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Dept. Name       - COMPUTER SCIENCE AND ENGINEERING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18021" y="2613680"/>
            <a:ext cx="9640579" cy="611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03"/>
              </a:lnSpc>
            </a:pPr>
            <a:r>
              <a:rPr lang="en-US" sz="3645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Selected Track   -  ED TECH</a:t>
            </a:r>
          </a:p>
        </p:txBody>
      </p:sp>
      <p:sp>
        <p:nvSpPr>
          <p:cNvPr id="12" name="Freeform 12"/>
          <p:cNvSpPr/>
          <p:nvPr/>
        </p:nvSpPr>
        <p:spPr>
          <a:xfrm>
            <a:off x="927092" y="2518540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2620148"/>
            <a:ext cx="786098" cy="786098"/>
            <a:chOff x="0" y="0"/>
            <a:chExt cx="1048131" cy="10481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Freeform 15"/>
          <p:cNvSpPr/>
          <p:nvPr/>
        </p:nvSpPr>
        <p:spPr>
          <a:xfrm>
            <a:off x="927092" y="3879336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>
            <a:off x="1028700" y="3980944"/>
            <a:ext cx="786098" cy="786098"/>
            <a:chOff x="0" y="0"/>
            <a:chExt cx="1048131" cy="10481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Freeform 18"/>
          <p:cNvSpPr/>
          <p:nvPr/>
        </p:nvSpPr>
        <p:spPr>
          <a:xfrm>
            <a:off x="927092" y="5196650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9" name="Group 19"/>
          <p:cNvGrpSpPr/>
          <p:nvPr/>
        </p:nvGrpSpPr>
        <p:grpSpPr>
          <a:xfrm>
            <a:off x="1028700" y="5298258"/>
            <a:ext cx="786098" cy="786098"/>
            <a:chOff x="0" y="0"/>
            <a:chExt cx="1048131" cy="10481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Freeform 21"/>
          <p:cNvSpPr/>
          <p:nvPr/>
        </p:nvSpPr>
        <p:spPr>
          <a:xfrm>
            <a:off x="927092" y="6557446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2" name="Group 22"/>
          <p:cNvGrpSpPr/>
          <p:nvPr/>
        </p:nvGrpSpPr>
        <p:grpSpPr>
          <a:xfrm>
            <a:off x="1028700" y="6659054"/>
            <a:ext cx="786098" cy="786098"/>
            <a:chOff x="0" y="0"/>
            <a:chExt cx="1048131" cy="10481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Freeform 24"/>
          <p:cNvSpPr/>
          <p:nvPr/>
        </p:nvSpPr>
        <p:spPr>
          <a:xfrm>
            <a:off x="927092" y="7885350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5" name="Group 25"/>
          <p:cNvGrpSpPr/>
          <p:nvPr/>
        </p:nvGrpSpPr>
        <p:grpSpPr>
          <a:xfrm>
            <a:off x="1028700" y="7986957"/>
            <a:ext cx="786098" cy="786098"/>
            <a:chOff x="0" y="0"/>
            <a:chExt cx="1048131" cy="10481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990600"/>
            <a:ext cx="1440116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>
                <a:solidFill>
                  <a:srgbClr val="2E006A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TEAM DETAILS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53197" y="2532244"/>
            <a:ext cx="537111" cy="72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53197" y="3873991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53197" y="5192507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53197" y="6566971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53197" y="7880142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-3642731" y="-5448300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16200000">
            <a:off x="7843403" y="-574580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785461" y="544779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804511" y="2324100"/>
            <a:ext cx="16678977" cy="7418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0860" lvl="1" indent="-265430">
              <a:lnSpc>
                <a:spcPts val="5280"/>
              </a:lnSpc>
              <a:buFont typeface="Arial"/>
              <a:buChar char="•"/>
            </a:pPr>
            <a:r>
              <a:rPr lang="en-US" sz="4000" dirty="0"/>
              <a:t>INSTA-LEARN is an </a:t>
            </a:r>
            <a:r>
              <a:rPr lang="en-US" sz="4000" b="1" dirty="0"/>
              <a:t>AI-powered academic social platform</a:t>
            </a:r>
            <a:r>
              <a:rPr lang="en-US" sz="4000" dirty="0"/>
              <a:t> that reimagines the traditional classroom experience by blending structured learning with the interactive design of social media.</a:t>
            </a:r>
          </a:p>
          <a:p>
            <a:pPr marL="530860" lvl="1" indent="-265430">
              <a:lnSpc>
                <a:spcPts val="5280"/>
              </a:lnSpc>
              <a:buFont typeface="Arial"/>
              <a:buChar char="•"/>
            </a:pPr>
            <a:r>
              <a:rPr lang="en-US" sz="4000" dirty="0"/>
              <a:t> The platform functions like “Instagram for classrooms,” where teachers and students can post, share, and engage in a dynamic academic environment. </a:t>
            </a:r>
          </a:p>
          <a:p>
            <a:pPr marL="530860" lvl="1" indent="-265430">
              <a:lnSpc>
                <a:spcPts val="528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address the problem through </a:t>
            </a:r>
            <a:r>
              <a:rPr lang="en-US" sz="4000" dirty="0"/>
              <a:t>AI-driven alerts for deadlines, timetables, and personalized recommendations, students stay informed and motivated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/>
              <a:t>Innovation and Uniqueness of the Solution is to combines</a:t>
            </a:r>
            <a:r>
              <a:rPr lang="en-US" sz="4400" dirty="0"/>
              <a:t> </a:t>
            </a:r>
            <a:r>
              <a:rPr lang="en-US" sz="4400" b="1" dirty="0"/>
              <a:t>academic management and social networking</a:t>
            </a:r>
            <a:r>
              <a:rPr lang="en-US" sz="4400" dirty="0"/>
              <a:t> in one unified system.</a:t>
            </a:r>
          </a:p>
          <a:p>
            <a:pPr marL="530860" lvl="1" indent="-265430">
              <a:lnSpc>
                <a:spcPts val="5280"/>
              </a:lnSpc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05200" y="575216"/>
            <a:ext cx="10896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dirty="0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INSTA-LEARN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04408" y="704099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TextBox 7"/>
          <p:cNvSpPr txBox="1"/>
          <p:nvPr/>
        </p:nvSpPr>
        <p:spPr>
          <a:xfrm>
            <a:off x="2872739" y="1324082"/>
            <a:ext cx="12771120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dirty="0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TECHNICAL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990BB-0826-5042-BE0D-8276CD2D171C}"/>
              </a:ext>
            </a:extLst>
          </p:cNvPr>
          <p:cNvSpPr txBox="1"/>
          <p:nvPr/>
        </p:nvSpPr>
        <p:spPr>
          <a:xfrm>
            <a:off x="1752599" y="3543300"/>
            <a:ext cx="150114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The technologies used for this are Type Script, Next JS, Tailwind CSS.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/>
              <a:t>Agile Methodology:</a:t>
            </a:r>
            <a:br>
              <a:rPr lang="en-US" sz="4400" dirty="0"/>
            </a:br>
            <a:r>
              <a:rPr lang="en-US" sz="4400" dirty="0"/>
              <a:t>Adopted an </a:t>
            </a:r>
            <a:r>
              <a:rPr lang="en-US" sz="4400" b="1" dirty="0"/>
              <a:t>iterative development process</a:t>
            </a:r>
            <a:r>
              <a:rPr lang="en-US" sz="4400" dirty="0"/>
              <a:t> with continuous feedback to improve functionality and user experience.</a:t>
            </a:r>
          </a:p>
          <a:p>
            <a:endParaRPr lang="en-IN" sz="4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14350" y="319460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3038980" y="731520"/>
            <a:ext cx="12390120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FEASIBILITY AND VIABILITY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4000" y="2655570"/>
            <a:ext cx="14554200" cy="584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12800" lvl="1" indent="-571500" algn="just">
              <a:lnSpc>
                <a:spcPts val="48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Most institutions already use digital tools, so integrating a more engaging, AI-powered platform fits naturally within existing educational frameworks.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 The potential challenges </a:t>
            </a:r>
            <a:r>
              <a:rPr lang="en-US" sz="4400" dirty="0"/>
              <a:t>are </a:t>
            </a:r>
            <a:r>
              <a:rPr lang="en-US" sz="4400" dirty="0">
                <a:latin typeface="ui-sans-serif"/>
              </a:rPr>
              <a:t>ensuring data privacy and   security for student information &amp; Maintaining a balance between academic focus and social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400" dirty="0">
                <a:latin typeface="ui-sans-serif"/>
              </a:rPr>
              <a:t>  The strategies for overcoming the challenges is a</a:t>
            </a:r>
            <a:r>
              <a:rPr lang="en-US" sz="4400" dirty="0"/>
              <a:t>pply AI</a:t>
            </a:r>
            <a:r>
              <a:rPr lang="en-US" sz="4400" b="1" dirty="0"/>
              <a:t> </a:t>
            </a:r>
            <a:r>
              <a:rPr lang="en-US" sz="4400" dirty="0"/>
              <a:t>moderation tools to filter irrelevant or non-academic content.</a:t>
            </a:r>
            <a:endParaRPr lang="en-US" sz="4400" dirty="0">
              <a:latin typeface="ui-sans-serif"/>
            </a:endParaRP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449419" y="107275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3749040" y="731520"/>
            <a:ext cx="10789920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IMPACT AND BENEFITS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5289" y="2445425"/>
            <a:ext cx="14767560" cy="6156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800" dirty="0"/>
              <a:t>INSTA-LEARN will transform the traditional learning experience by creating a </a:t>
            </a:r>
            <a:r>
              <a:rPr lang="en-US" sz="4800" b="1" dirty="0"/>
              <a:t>socially engaging academic environment</a:t>
            </a:r>
            <a:r>
              <a:rPr lang="en-US" sz="4800" dirty="0"/>
              <a:t>. 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700" dirty="0"/>
              <a:t>Teachers gain an easier way to share updates, monitor progress, and engage students beyond formal assignments.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benefits are </a:t>
            </a:r>
            <a:r>
              <a:rPr lang="en-US" sz="4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4700" dirty="0"/>
              <a:t>ncreases engagement, reduces learning gaps, and promotes active participation, improves teacher-student communication and promotes creative expression through multimedia posts</a:t>
            </a:r>
            <a:endParaRPr lang="en-US" sz="4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14350" y="210145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4931411" y="609600"/>
            <a:ext cx="12318364" cy="78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999" b="1">
                <a:solidFill>
                  <a:srgbClr val="2E006A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Team Member’s Information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3504" y="1727137"/>
            <a:ext cx="15593030" cy="3806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400" dirty="0">
                <a:latin typeface="Canva Sans"/>
                <a:ea typeface="Canva Sans"/>
                <a:cs typeface="Canva Sans"/>
                <a:sym typeface="Canva Sans"/>
              </a:rPr>
              <a:t>Team Leader Name: B. Vinod</a:t>
            </a:r>
          </a:p>
          <a:p>
            <a:pPr algn="l"/>
            <a:r>
              <a:rPr lang="en-US" sz="4400" dirty="0">
                <a:latin typeface="Canva Sans"/>
                <a:ea typeface="Canva Sans"/>
                <a:cs typeface="Canva Sans"/>
                <a:sym typeface="Canva Sans"/>
              </a:rPr>
              <a:t>Year: 2nd         Department: CSE         </a:t>
            </a:r>
          </a:p>
          <a:p>
            <a:pPr algn="l"/>
            <a:r>
              <a:rPr lang="en-US" sz="4400" dirty="0">
                <a:latin typeface="Canva Sans"/>
                <a:ea typeface="Canva Sans"/>
                <a:cs typeface="Canva Sans"/>
                <a:sym typeface="Canva Sans"/>
              </a:rPr>
              <a:t>Roll Number:24671A0572</a:t>
            </a:r>
          </a:p>
          <a:p>
            <a:pPr algn="l">
              <a:lnSpc>
                <a:spcPts val="4759"/>
              </a:lnSpc>
            </a:pPr>
            <a:endParaRPr lang="en-US" sz="4400" dirty="0"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4400" dirty="0"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51920" y="4135503"/>
            <a:ext cx="14754830" cy="3806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400" dirty="0">
                <a:latin typeface="Canva Sans"/>
                <a:ea typeface="Canva Sans"/>
                <a:cs typeface="Canva Sans"/>
                <a:sym typeface="Canva Sans"/>
              </a:rPr>
              <a:t>Team Member 1 Name: Ch. Bhavana Indira Mani</a:t>
            </a:r>
          </a:p>
          <a:p>
            <a:r>
              <a:rPr lang="en-US" sz="4400" dirty="0">
                <a:latin typeface="Canva Sans"/>
                <a:ea typeface="Canva Sans"/>
                <a:cs typeface="Canva Sans"/>
                <a:sym typeface="Canva Sans"/>
              </a:rPr>
              <a:t>Year: 2nd         Department: CSE       </a:t>
            </a:r>
          </a:p>
          <a:p>
            <a:r>
              <a:rPr lang="en-US" sz="4400" dirty="0">
                <a:latin typeface="Canva Sans"/>
                <a:ea typeface="Canva Sans"/>
                <a:cs typeface="Canva Sans"/>
                <a:sym typeface="Canva Sans"/>
              </a:rPr>
              <a:t> Roll Number:24671A0580</a:t>
            </a:r>
          </a:p>
          <a:p>
            <a:pPr algn="l">
              <a:lnSpc>
                <a:spcPts val="4759"/>
              </a:lnSpc>
            </a:pPr>
            <a:endParaRPr lang="en-US" sz="4400" dirty="0"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70970" y="6559690"/>
            <a:ext cx="11660039" cy="2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4400" dirty="0">
                <a:latin typeface="Canva Sans"/>
                <a:ea typeface="Canva Sans"/>
                <a:cs typeface="Canva Sans"/>
                <a:sym typeface="Canva Sans"/>
              </a:rPr>
              <a:t>Team Member 2 Name: B. Nandini</a:t>
            </a:r>
          </a:p>
          <a:p>
            <a:r>
              <a:rPr lang="en-US" sz="4400" dirty="0">
                <a:latin typeface="Canva Sans"/>
                <a:ea typeface="Canva Sans"/>
                <a:cs typeface="Canva Sans"/>
                <a:sym typeface="Canva Sans"/>
              </a:rPr>
              <a:t>Year: : 2nd          Department: CSE       </a:t>
            </a:r>
          </a:p>
          <a:p>
            <a:r>
              <a:rPr lang="en-US" sz="4400" dirty="0">
                <a:latin typeface="Canva Sans"/>
                <a:ea typeface="Canva Sans"/>
                <a:cs typeface="Canva Sans"/>
                <a:sym typeface="Canva Sans"/>
              </a:rPr>
              <a:t> Roll Number:24671A0569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387</Words>
  <Application>Microsoft Office PowerPoint</Application>
  <PresentationFormat>Custom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ui-sans-serif</vt:lpstr>
      <vt:lpstr>IBM Plex Sans Bold</vt:lpstr>
      <vt:lpstr>Times New Roman Bold</vt:lpstr>
      <vt:lpstr>Arial</vt:lpstr>
      <vt:lpstr>Be Vietnam Ultra-Bold</vt:lpstr>
      <vt:lpstr>Canva Sans Bold</vt:lpstr>
      <vt:lpstr>Cinzel Bold</vt:lpstr>
      <vt:lpstr>Oswald Bold</vt:lpstr>
      <vt:lpstr>Bebas Neue Bold</vt:lpstr>
      <vt:lpstr>Canva Sans</vt:lpstr>
      <vt:lpstr>Calibri</vt:lpstr>
      <vt:lpstr>Times New Roman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cp:lastModifiedBy>BHAVANA INDIRAMANI CHITTULURI</cp:lastModifiedBy>
  <cp:revision>4</cp:revision>
  <dcterms:created xsi:type="dcterms:W3CDTF">2006-08-16T00:00:00Z</dcterms:created>
  <dcterms:modified xsi:type="dcterms:W3CDTF">2025-10-31T11:00:39Z</dcterms:modified>
  <dc:identifier>DAG3UZF7Zd4</dc:identifier>
</cp:coreProperties>
</file>